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565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56542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78131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81998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37874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76741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1893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9632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578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94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885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5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545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44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017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612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58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AAD347D-5ACD-4C99-B74B-A9C85AD731AF}" type="datetimeFigureOut">
              <a:rPr lang="en-US" smtClean="0"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83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  <p:sldLayoutId id="2147483795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3346" y="334852"/>
            <a:ext cx="9519677" cy="3661416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>„Pagalbos teikimas asmeniškai ir pasitelkiant viešumą: teigiami ir neigiami aspektai“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6138" y="5653825"/>
            <a:ext cx="6987645" cy="954468"/>
          </a:xfrm>
        </p:spPr>
        <p:txBody>
          <a:bodyPr/>
          <a:lstStyle/>
          <a:p>
            <a:r>
              <a:rPr lang="lt-LT" dirty="0" smtClean="0"/>
              <a:t>Pranešimą parengė:</a:t>
            </a:r>
          </a:p>
          <a:p>
            <a:r>
              <a:rPr lang="lt-LT" dirty="0" err="1"/>
              <a:t>p</a:t>
            </a:r>
            <a:r>
              <a:rPr lang="en-US" dirty="0" err="1" smtClean="0"/>
              <a:t>sicholog</a:t>
            </a:r>
            <a:r>
              <a:rPr lang="lt-LT" dirty="0" smtClean="0"/>
              <a:t>ės Simona Lenickienė ir Eglė Totoraitienė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6126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7494" y="489398"/>
            <a:ext cx="10018713" cy="1043188"/>
          </a:xfrm>
        </p:spPr>
        <p:txBody>
          <a:bodyPr>
            <a:normAutofit/>
          </a:bodyPr>
          <a:lstStyle/>
          <a:p>
            <a:r>
              <a:rPr lang="lt-LT" sz="4800" dirty="0" smtClean="0"/>
              <a:t>Padėk – būk humaniškas ir pilietiškas...</a:t>
            </a:r>
            <a:endParaRPr lang="lt-LT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797" y="2163651"/>
            <a:ext cx="10534917" cy="4520484"/>
          </a:xfrm>
        </p:spPr>
        <p:txBody>
          <a:bodyPr/>
          <a:lstStyle/>
          <a:p>
            <a:pPr marL="0" indent="0" algn="just">
              <a:buNone/>
            </a:pPr>
            <a:r>
              <a:rPr lang="lt-LT" sz="3600" dirty="0" smtClean="0"/>
              <a:t>Pagalba kitam  yra skatinamas ir sveikintinas šiuolaikinės visuomenės bruožas, tačiau ir teikiant ją, negalima apsiriboti mintimi „Aš noriu gero“, nepagalvojant apie galimas pasekmes.</a:t>
            </a:r>
          </a:p>
          <a:p>
            <a:pPr marL="0" indent="0" algn="just">
              <a:buNone/>
            </a:pPr>
            <a:endParaRPr lang="lt-LT" dirty="0"/>
          </a:p>
          <a:p>
            <a:pPr marL="0" indent="0" algn="just">
              <a:buNone/>
            </a:pPr>
            <a:endParaRPr lang="lt-LT" dirty="0" smtClean="0"/>
          </a:p>
          <a:p>
            <a:pPr marL="0" indent="0" algn="just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92374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523" y="-406655"/>
            <a:ext cx="9867407" cy="1970466"/>
          </a:xfrm>
        </p:spPr>
        <p:txBody>
          <a:bodyPr/>
          <a:lstStyle/>
          <a:p>
            <a:r>
              <a:rPr lang="lt-LT" dirty="0" smtClean="0"/>
              <a:t>Pagalbos kryptys ir apimtys</a:t>
            </a:r>
            <a:endParaRPr lang="lt-L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0632" y="987549"/>
            <a:ext cx="4607188" cy="576262"/>
          </a:xfrm>
        </p:spPr>
        <p:txBody>
          <a:bodyPr/>
          <a:lstStyle/>
          <a:p>
            <a:pPr algn="ctr"/>
            <a:r>
              <a:rPr lang="lt-LT" sz="3600" dirty="0" smtClean="0"/>
              <a:t>Asmeniška pagalba</a:t>
            </a:r>
            <a:endParaRPr lang="lt-LT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95470" y="1730083"/>
            <a:ext cx="8950817" cy="4928293"/>
          </a:xfrm>
        </p:spPr>
        <p:txBody>
          <a:bodyPr>
            <a:normAutofit/>
          </a:bodyPr>
          <a:lstStyle/>
          <a:p>
            <a:r>
              <a:rPr lang="lt-LT" sz="2800" dirty="0" smtClean="0"/>
              <a:t>Pagalba investuojant savo laiką, lėšas ar/ir kitus pagalbos būdus.</a:t>
            </a:r>
          </a:p>
          <a:p>
            <a:r>
              <a:rPr lang="lt-LT" sz="2800" dirty="0" smtClean="0"/>
              <a:t>Informavimas: </a:t>
            </a:r>
            <a:endParaRPr lang="en-US" sz="2800" dirty="0"/>
          </a:p>
          <a:p>
            <a:pPr marL="0" indent="0" algn="ctr">
              <a:buNone/>
            </a:pPr>
            <a:r>
              <a:rPr lang="lt-LT" sz="3200" u="sng" dirty="0"/>
              <a:t>v</a:t>
            </a:r>
            <a:r>
              <a:rPr lang="lt-LT" sz="3200" u="sng" dirty="0" smtClean="0"/>
              <a:t>isuomenės (jei norite) </a:t>
            </a:r>
          </a:p>
          <a:p>
            <a:pPr marL="0" indent="0" algn="ctr">
              <a:buNone/>
            </a:pPr>
            <a:r>
              <a:rPr lang="lt-LT" sz="3200" b="1" u="sng" dirty="0" smtClean="0"/>
              <a:t>IR</a:t>
            </a:r>
            <a:r>
              <a:rPr lang="lt-LT" sz="3200" u="sng" dirty="0" smtClean="0"/>
              <a:t> </a:t>
            </a:r>
          </a:p>
          <a:p>
            <a:pPr marL="0" indent="0" algn="ctr">
              <a:buNone/>
            </a:pPr>
            <a:r>
              <a:rPr lang="lt-LT" sz="3200" u="sng" dirty="0" smtClean="0"/>
              <a:t>institucijų (prašoma)</a:t>
            </a:r>
            <a:r>
              <a:rPr lang="en-US" sz="3200" u="sng" dirty="0" smtClean="0"/>
              <a:t>!</a:t>
            </a:r>
            <a:endParaRPr lang="lt-LT" sz="3200" u="sng" dirty="0"/>
          </a:p>
        </p:txBody>
      </p:sp>
    </p:spTree>
    <p:extLst>
      <p:ext uri="{BB962C8B-B14F-4D97-AF65-F5344CB8AC3E}">
        <p14:creationId xmlns:p14="http://schemas.microsoft.com/office/powerpoint/2010/main" val="2426351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5307" y="-211429"/>
            <a:ext cx="10018713" cy="1568003"/>
          </a:xfrm>
        </p:spPr>
        <p:txBody>
          <a:bodyPr/>
          <a:lstStyle/>
          <a:p>
            <a:r>
              <a:rPr lang="lt-LT" dirty="0"/>
              <a:t>Pagalbos kryptys ir apimtys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73242" y="1068443"/>
            <a:ext cx="4622537" cy="576262"/>
          </a:xfrm>
        </p:spPr>
        <p:txBody>
          <a:bodyPr/>
          <a:lstStyle/>
          <a:p>
            <a:pPr algn="ctr"/>
            <a:r>
              <a:rPr lang="lt-LT" sz="3600" dirty="0"/>
              <a:t>Pagalba ir viešumas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8800" y="2182812"/>
            <a:ext cx="9079605" cy="43081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2800" dirty="0"/>
              <a:t>Viešindami vaizdinę informaciją ne tik apie save, turite turėti už nepilnametį atsakingo asmens </a:t>
            </a:r>
            <a:r>
              <a:rPr lang="lt-LT" sz="2800" u="sng" dirty="0"/>
              <a:t>raštišką sutikimą.</a:t>
            </a:r>
          </a:p>
          <a:p>
            <a:r>
              <a:rPr lang="lt-LT" sz="2400" u="sng" dirty="0"/>
              <a:t>Svarbu pagalvoti</a:t>
            </a:r>
            <a:r>
              <a:rPr lang="lt-LT" sz="2400" i="1" dirty="0"/>
              <a:t>, kad pagalbos gavėjas gyvena Jums nežinomoje aplinkoje;</a:t>
            </a:r>
          </a:p>
          <a:p>
            <a:r>
              <a:rPr lang="lt-LT" sz="2400" i="1" dirty="0"/>
              <a:t>Gali turėti artimųjų, kurie viešumo nepageidauja;</a:t>
            </a:r>
          </a:p>
          <a:p>
            <a:r>
              <a:rPr lang="lt-LT" sz="2400" i="1" dirty="0"/>
              <a:t>Gali būti atpažįstamas ir pašieptas savo </a:t>
            </a:r>
            <a:r>
              <a:rPr lang="lt-LT" sz="2400" i="1" dirty="0" smtClean="0"/>
              <a:t>aplinkoje (</a:t>
            </a:r>
            <a:r>
              <a:rPr lang="lt-LT" sz="2400" i="1" dirty="0"/>
              <a:t>kaiminystė, mokykla, universitetas ir t.t.)</a:t>
            </a:r>
          </a:p>
          <a:p>
            <a:pPr marL="0" indent="0">
              <a:buNone/>
            </a:pP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1353466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685801"/>
            <a:ext cx="10018713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4000" dirty="0" smtClean="0"/>
              <a:t>Šiuolaikinės informacinės technologijos padeda padaryti daug gerų darbų ir padėti žmonėms, tačiau visada turime pagalvoti apie daugiau </a:t>
            </a:r>
            <a:r>
              <a:rPr lang="en-US" sz="4000" dirty="0" err="1" smtClean="0"/>
              <a:t>pagalbos</a:t>
            </a:r>
            <a:r>
              <a:rPr lang="en-US" sz="4000" dirty="0" smtClean="0"/>
              <a:t> </a:t>
            </a:r>
            <a:r>
              <a:rPr lang="lt-LT" sz="4000" dirty="0" smtClean="0"/>
              <a:t>variantų ir išsirinkti </a:t>
            </a:r>
            <a:r>
              <a:rPr lang="en-US" sz="4000" dirty="0" err="1" smtClean="0"/>
              <a:t>teikiant</a:t>
            </a:r>
            <a:r>
              <a:rPr lang="lt-LT" sz="4000" dirty="0" smtClean="0"/>
              <a:t>į</a:t>
            </a:r>
            <a:r>
              <a:rPr lang="en-US" sz="4000" dirty="0" smtClean="0"/>
              <a:t> </a:t>
            </a:r>
            <a:r>
              <a:rPr lang="en-US" sz="4000" dirty="0" err="1" smtClean="0"/>
              <a:t>daugiausiai</a:t>
            </a:r>
            <a:r>
              <a:rPr lang="en-US" sz="4000" dirty="0" smtClean="0"/>
              <a:t> </a:t>
            </a:r>
            <a:r>
              <a:rPr lang="en-US" sz="4000" dirty="0" err="1" smtClean="0"/>
              <a:t>naudos</a:t>
            </a:r>
            <a:r>
              <a:rPr lang="en-US" sz="4000" dirty="0" smtClean="0"/>
              <a:t>!</a:t>
            </a:r>
            <a:endParaRPr lang="lt-LT" sz="4000" dirty="0"/>
          </a:p>
        </p:txBody>
      </p:sp>
    </p:spTree>
    <p:extLst>
      <p:ext uri="{BB962C8B-B14F-4D97-AF65-F5344CB8AC3E}">
        <p14:creationId xmlns:p14="http://schemas.microsoft.com/office/powerpoint/2010/main" val="7427431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220</TotalTime>
  <Words>175</Words>
  <Application>Microsoft Office PowerPoint</Application>
  <PresentationFormat>Plačiaekranė</PresentationFormat>
  <Paragraphs>20</Paragraphs>
  <Slides>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8" baseType="lpstr">
      <vt:lpstr>Arial</vt:lpstr>
      <vt:lpstr>Corbel</vt:lpstr>
      <vt:lpstr>Parallax</vt:lpstr>
      <vt:lpstr>„Pagalbos teikimas asmeniškai ir pasitelkiant viešumą: teigiami ir neigiami aspektai“</vt:lpstr>
      <vt:lpstr>Padėk – būk humaniškas ir pilietiškas...</vt:lpstr>
      <vt:lpstr>Pagalbos kryptys ir apimtys</vt:lpstr>
      <vt:lpstr>Pagalbos kryptys ir apimtys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Mokykla</dc:creator>
  <cp:lastModifiedBy>Gimnazija</cp:lastModifiedBy>
  <cp:revision>9</cp:revision>
  <dcterms:created xsi:type="dcterms:W3CDTF">2017-02-07T08:47:32Z</dcterms:created>
  <dcterms:modified xsi:type="dcterms:W3CDTF">2017-02-09T08:51:39Z</dcterms:modified>
</cp:coreProperties>
</file>